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  <p:sldMasterId id="2147483864" r:id="rId3"/>
    <p:sldMasterId id="2147483876" r:id="rId4"/>
    <p:sldMasterId id="2147483888" r:id="rId5"/>
    <p:sldMasterId id="2147483900" r:id="rId6"/>
  </p:sldMasterIdLst>
  <p:notesMasterIdLst>
    <p:notesMasterId r:id="rId17"/>
  </p:notesMasterIdLst>
  <p:sldIdLst>
    <p:sldId id="256" r:id="rId7"/>
    <p:sldId id="26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201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43" autoAdjust="0"/>
  </p:normalViewPr>
  <p:slideViewPr>
    <p:cSldViewPr>
      <p:cViewPr>
        <p:scale>
          <a:sx n="57" d="100"/>
          <a:sy n="57" d="100"/>
        </p:scale>
        <p:origin x="-2538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D986-6818-4763-B482-533ABFBF484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267AB-B454-4869-946B-F06035792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67AB-B454-4869-946B-F060357929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267AB-B454-4869-946B-F060357929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45055-DB81-4711-9907-70866C396CBC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E286A1-2D01-44BC-893B-7CA30732D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373000299\AppData\Local\Microsoft\Windows\Temporary%20Internet%20Files\Content.IE5\SR0SK14J\MS910218928%5b1%5d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radleybulgerphotography.weebly.com/1/post/2013/02/silhouette-photography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685800"/>
            <a:ext cx="8062912" cy="331708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8458200" cy="1754326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sx="107000" sy="107000" algn="tl" rotWithShape="0">
                    <a:srgbClr val="000000"/>
                  </a:outerShdw>
                </a:effectLst>
                <a:latin typeface="Magneto" pitchFamily="82" charset="0"/>
              </a:rPr>
              <a:t>Brandon </a:t>
            </a:r>
            <a:r>
              <a:rPr lang="en-US" sz="54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sx="107000" sy="107000" algn="tl" rotWithShape="0">
                    <a:srgbClr val="000000"/>
                  </a:outerShdw>
                </a:effectLst>
                <a:latin typeface="Magneto" pitchFamily="82" charset="0"/>
              </a:rPr>
              <a:t>Bulgr</a:t>
            </a:r>
            <a:r>
              <a:rPr 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sx="107000" sy="107000" algn="tl" rotWithShape="0">
                    <a:srgbClr val="000000"/>
                  </a:outerShdw>
                </a:effectLst>
                <a:latin typeface="Magneto" pitchFamily="82" charset="0"/>
              </a:rPr>
              <a:t> Photography</a:t>
            </a:r>
            <a:endParaRPr lang="en-US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sx="107000" sy="1070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pic>
        <p:nvPicPr>
          <p:cNvPr id="27" name="MS910218928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905000" y="42672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2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7772400" cy="914400"/>
          </a:xfrm>
        </p:spPr>
        <p:txBody>
          <a:bodyPr/>
          <a:lstStyle/>
          <a:p>
            <a:r>
              <a:rPr lang="en-US" dirty="0" smtClean="0"/>
              <a:t>Personal</a:t>
            </a:r>
            <a:endParaRPr lang="en-US" dirty="0"/>
          </a:p>
        </p:txBody>
      </p:sp>
      <p:pic>
        <p:nvPicPr>
          <p:cNvPr id="4" name="Content Placeholder 3" descr="4088065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4108974"/>
          </a:xfrm>
        </p:spPr>
      </p:pic>
      <p:pic>
        <p:nvPicPr>
          <p:cNvPr id="8" name="Content Placeholder 3" descr="4055316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609600"/>
            <a:ext cx="4038600" cy="3481552"/>
          </a:xfrm>
          <a:prstGeom prst="rect">
            <a:avLst/>
          </a:prstGeom>
        </p:spPr>
      </p:pic>
      <p:pic>
        <p:nvPicPr>
          <p:cNvPr id="5" name="Picture 4" descr="9461682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55143"/>
            <a:ext cx="3886200" cy="2902857"/>
          </a:xfrm>
          <a:prstGeom prst="rect">
            <a:avLst/>
          </a:prstGeom>
        </p:spPr>
      </p:pic>
      <p:pic>
        <p:nvPicPr>
          <p:cNvPr id="7" name="Picture 6" descr="7329633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040094"/>
            <a:ext cx="5257800" cy="2817906"/>
          </a:xfrm>
          <a:prstGeom prst="rect">
            <a:avLst/>
          </a:prstGeom>
        </p:spPr>
      </p:pic>
      <p:pic>
        <p:nvPicPr>
          <p:cNvPr id="9" name="Picture 8" descr="5967032_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28600" y="0"/>
            <a:ext cx="5406675" cy="4038600"/>
          </a:xfrm>
          <a:prstGeom prst="rect">
            <a:avLst/>
          </a:prstGeom>
        </p:spPr>
      </p:pic>
      <p:pic>
        <p:nvPicPr>
          <p:cNvPr id="10" name="Picture 9" descr="1380929_or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1" y="3499794"/>
            <a:ext cx="4495799" cy="3358206"/>
          </a:xfrm>
          <a:prstGeom prst="rect">
            <a:avLst/>
          </a:prstGeom>
        </p:spPr>
      </p:pic>
      <p:pic>
        <p:nvPicPr>
          <p:cNvPr id="11" name="Picture 10" descr="9172077_or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34928" y="0"/>
            <a:ext cx="4009072" cy="3505199"/>
          </a:xfrm>
          <a:prstGeom prst="rect">
            <a:avLst/>
          </a:prstGeom>
        </p:spPr>
      </p:pic>
      <p:pic>
        <p:nvPicPr>
          <p:cNvPr id="12" name="Picture 11" descr="965173_ori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75634"/>
            <a:ext cx="4876800" cy="2882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52400"/>
            <a:ext cx="165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Personal</a:t>
            </a:r>
            <a:endParaRPr lang="en-US" sz="3200" dirty="0"/>
          </a:p>
        </p:txBody>
      </p:sp>
      <p:pic>
        <p:nvPicPr>
          <p:cNvPr id="14" name="Picture 13" descr="5783131_ori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5257800" cy="3505200"/>
          </a:xfrm>
          <a:prstGeom prst="rect">
            <a:avLst/>
          </a:prstGeom>
        </p:spPr>
      </p:pic>
      <p:pic>
        <p:nvPicPr>
          <p:cNvPr id="15" name="Picture 14" descr="601036_ori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72180" y="3505200"/>
            <a:ext cx="5071820" cy="3352800"/>
          </a:xfrm>
          <a:prstGeom prst="rect">
            <a:avLst/>
          </a:prstGeom>
        </p:spPr>
      </p:pic>
      <p:pic>
        <p:nvPicPr>
          <p:cNvPr id="18" name="Picture 17" descr="9682936_ori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228600" y="0"/>
            <a:ext cx="4551998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152400"/>
            <a:ext cx="2912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Personal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tx1"/>
            </a:gs>
            <a:gs pos="11000">
              <a:schemeClr val="tx1"/>
            </a:gs>
            <a:gs pos="83000">
              <a:srgbClr val="2015F3">
                <a:alpha val="8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htning Bolt 9"/>
          <p:cNvSpPr/>
          <p:nvPr/>
        </p:nvSpPr>
        <p:spPr>
          <a:xfrm>
            <a:off x="-762000" y="-228600"/>
            <a:ext cx="5272254" cy="6336935"/>
          </a:xfrm>
          <a:prstGeom prst="lightningBol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LeftDown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228600"/>
            <a:ext cx="8229600" cy="1143000"/>
          </a:xfrm>
        </p:spPr>
        <p:txBody>
          <a:bodyPr/>
          <a:lstStyle/>
          <a:p>
            <a:r>
              <a:rPr lang="en-US" spc="-300" dirty="0" smtClean="0">
                <a:effectLst>
                  <a:reflection blurRad="6350" stA="60000" endA="900" endPos="60000" dist="60007" dir="5400000" sy="-100000" algn="bl" rotWithShape="0"/>
                </a:effectLst>
                <a:latin typeface="Algerian" pitchFamily="82" charset="0"/>
              </a:rPr>
              <a:t>What is a Portfolio</a:t>
            </a:r>
            <a:endParaRPr lang="en-US" spc="-300" dirty="0">
              <a:effectLst>
                <a:reflection blurRad="6350" stA="60000" endA="900" endPos="60000" dist="60007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228600" y="1828800"/>
            <a:ext cx="3352800" cy="4038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 create portfolios to present are best work to someone  who would be interested in are serves as a photographer. 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 descr="138092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52400"/>
            <a:ext cx="3653885" cy="27293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585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971800"/>
            <a:ext cx="3657600" cy="227864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67 -0.78797 L 3.33333E-6 -2.3699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flipH="1" flipV="1">
            <a:off x="1143000" y="0"/>
            <a:ext cx="76200" cy="708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-5334000" y="3505200"/>
            <a:ext cx="1318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7811419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228600"/>
            <a:ext cx="4960239" cy="6410648"/>
          </a:xfrm>
          <a:ln>
            <a:noFill/>
          </a:ln>
        </p:spPr>
      </p:pic>
      <p:cxnSp>
        <p:nvCxnSpPr>
          <p:cNvPr id="25" name="Curved Connector 24"/>
          <p:cNvCxnSpPr/>
          <p:nvPr/>
        </p:nvCxnSpPr>
        <p:spPr>
          <a:xfrm rot="5400000">
            <a:off x="-2247900" y="2628900"/>
            <a:ext cx="6858000" cy="1600200"/>
          </a:xfrm>
          <a:prstGeom prst="curvedConnector3">
            <a:avLst>
              <a:gd name="adj1" fmla="val 513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-2362200" y="2590800"/>
            <a:ext cx="7010400" cy="18288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H="1">
            <a:off x="-2324100" y="3009900"/>
            <a:ext cx="7010400" cy="990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5400000">
            <a:off x="-2324100" y="3086100"/>
            <a:ext cx="7010400" cy="838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-2209800" y="533400"/>
            <a:ext cx="6781800" cy="6324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-2667000" y="0"/>
            <a:ext cx="7772400" cy="7086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2286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lgerian" pitchFamily="82" charset="0"/>
              </a:rPr>
              <a:t>Commercial Photography</a:t>
            </a:r>
            <a:endParaRPr lang="en-US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-914400" y="3429000"/>
            <a:ext cx="4191000" cy="4191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>
              <a:latin typeface="Adobe Garamond Pro" pitchFamily="18" charset="0"/>
            </a:endParaRPr>
          </a:p>
        </p:txBody>
      </p:sp>
      <p:sp>
        <p:nvSpPr>
          <p:cNvPr id="75" name="4-Point Star 74"/>
          <p:cNvSpPr/>
          <p:nvPr/>
        </p:nvSpPr>
        <p:spPr>
          <a:xfrm>
            <a:off x="914400" y="3124200"/>
            <a:ext cx="533400" cy="762000"/>
          </a:xfrm>
          <a:prstGeom prst="star4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i="1" baseline="-250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0" y="1600200"/>
            <a:ext cx="2514600" cy="2514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914400" y="381000"/>
            <a:ext cx="2514600" cy="2514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1828800" y="1600200"/>
            <a:ext cx="2514600" cy="2514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4" name="Picture 13" descr="7907473_orig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066800" y="6858000"/>
            <a:ext cx="4887097" cy="19064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3962400" cy="1176672"/>
          </a:xfrm>
        </p:spPr>
        <p:txBody>
          <a:bodyPr>
            <a:normAutofit fontScale="90000"/>
          </a:bodyPr>
          <a:lstStyle/>
          <a:p>
            <a:r>
              <a:rPr lang="en-US" sz="4400" b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3"/>
              </a:rPr>
              <a:t>Silhouette Photography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pic>
        <p:nvPicPr>
          <p:cNvPr id="13" name="Content Placeholder 12" descr="5032539_orig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533400"/>
            <a:ext cx="3048000" cy="3617804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4115 -0.07222 L -0.05885 -0.3611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5257800" cy="596900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63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ackadder ITC" pitchFamily="82" charset="0"/>
              </a:rPr>
              <a:t>Light Graffiti</a:t>
            </a:r>
            <a:endParaRPr lang="en-US" sz="6600" dirty="0">
              <a:ln w="635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ackadder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3009435_or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2908"/>
            <a:ext cx="7579994" cy="5945092"/>
          </a:xfrm>
        </p:spPr>
      </p:pic>
      <p:sp>
        <p:nvSpPr>
          <p:cNvPr id="6" name="Oval 5"/>
          <p:cNvSpPr/>
          <p:nvPr/>
        </p:nvSpPr>
        <p:spPr>
          <a:xfrm>
            <a:off x="7886700" y="-685800"/>
            <a:ext cx="25146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86700" y="1143000"/>
            <a:ext cx="25146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86700" y="2895600"/>
            <a:ext cx="25146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86700" y="4800600"/>
            <a:ext cx="25146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81000"/>
            <a:ext cx="4800600" cy="1162050"/>
          </a:xfrm>
        </p:spPr>
        <p:txBody>
          <a:bodyPr/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lackoak Std" pitchFamily="82" charset="0"/>
              </a:rPr>
              <a:t>Texture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lackoak Std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7764976_ori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0"/>
            <a:ext cx="3962400" cy="2636797"/>
          </a:xfrm>
          <a:prstGeom prst="rect">
            <a:avLst/>
          </a:prstGeom>
        </p:spPr>
      </p:pic>
      <p:pic>
        <p:nvPicPr>
          <p:cNvPr id="8" name="Content Placeholder 7" descr="49823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4471416" cy="2980944"/>
          </a:xfrm>
        </p:spPr>
      </p:pic>
      <p:pic>
        <p:nvPicPr>
          <p:cNvPr id="9" name="Picture 8" descr="8047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810000"/>
            <a:ext cx="3910584" cy="260705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0"/>
            <a:ext cx="46482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Negative Space</a:t>
            </a:r>
            <a:endParaRPr lang="en-US" sz="4800" dirty="0"/>
          </a:p>
        </p:txBody>
      </p:sp>
      <p:pic>
        <p:nvPicPr>
          <p:cNvPr id="5" name="Content Placeholder 4" descr="9412709_or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609600"/>
            <a:ext cx="7315200" cy="486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/>
          <p:cNvSpPr/>
          <p:nvPr/>
        </p:nvSpPr>
        <p:spPr>
          <a:xfrm>
            <a:off x="7620000" y="0"/>
            <a:ext cx="1524000" cy="15240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7924800" y="1066800"/>
            <a:ext cx="914400" cy="9144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7620000" y="1524000"/>
            <a:ext cx="1524000" cy="15240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7620000" y="3048000"/>
            <a:ext cx="1524000" cy="15240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7620000" y="4572000"/>
            <a:ext cx="1524000" cy="15240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7620000" y="6096000"/>
            <a:ext cx="1524000" cy="15240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7924800" y="2590800"/>
            <a:ext cx="914400" cy="9144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924800" y="4114800"/>
            <a:ext cx="914400" cy="9144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7924800" y="5638800"/>
            <a:ext cx="914400" cy="9144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7924800" y="-457200"/>
            <a:ext cx="914400" cy="9144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7239000" cy="11620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lackoak Std" pitchFamily="82" charset="0"/>
              </a:rPr>
              <a:t>Group</a:t>
            </a:r>
            <a:r>
              <a:rPr lang="en-US" sz="6000" dirty="0" smtClean="0">
                <a:effectLst>
                  <a:reflection blurRad="6350" stA="55000" endA="300" endPos="45500" dir="5400000" sy="-100000" algn="bl" rotWithShape="0"/>
                </a:effectLst>
                <a:latin typeface="Blackoak Std" pitchFamily="82" charset="0"/>
              </a:rPr>
              <a:t> </a:t>
            </a:r>
            <a:endParaRPr lang="en-US" sz="6000" dirty="0">
              <a:effectLst>
                <a:reflection blurRad="6350" stA="55000" endA="300" endPos="45500" dir="5400000" sy="-100000" algn="bl" rotWithShape="0"/>
              </a:effectLst>
              <a:latin typeface="Blackoak Std" pitchFamily="82" charset="0"/>
            </a:endParaRPr>
          </a:p>
        </p:txBody>
      </p:sp>
      <p:pic>
        <p:nvPicPr>
          <p:cNvPr id="7" name="Content Placeholder 6" descr="7280633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714375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16205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88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panoramic</a:t>
            </a:r>
            <a:endParaRPr lang="en-US" sz="88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0" y="0"/>
            <a:ext cx="381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934875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04110"/>
            <a:ext cx="8458200" cy="1114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6200" y="-990600"/>
            <a:ext cx="228600" cy="8686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0"/>
            <a:ext cx="381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564998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905000"/>
            <a:ext cx="8458200" cy="1123644"/>
          </a:xfrm>
          <a:ln>
            <a:solidFill>
              <a:schemeClr val="tx1"/>
            </a:solidFill>
          </a:ln>
        </p:spPr>
      </p:pic>
      <p:sp>
        <p:nvSpPr>
          <p:cNvPr id="12" name="Sun 11"/>
          <p:cNvSpPr/>
          <p:nvPr/>
        </p:nvSpPr>
        <p:spPr>
          <a:xfrm>
            <a:off x="2819400" y="5638800"/>
            <a:ext cx="1219200" cy="1219200"/>
          </a:xfrm>
          <a:prstGeom prst="sun">
            <a:avLst/>
          </a:prstGeom>
          <a:gradFill>
            <a:gsLst>
              <a:gs pos="16000">
                <a:schemeClr val="tx1">
                  <a:lumMod val="75000"/>
                  <a:lumOff val="25000"/>
                  <a:alpha val="58000"/>
                </a:schemeClr>
              </a:gs>
              <a:gs pos="11000">
                <a:schemeClr val="tx1"/>
              </a:gs>
              <a:gs pos="83000">
                <a:srgbClr val="2015F3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1600200" y="5638800"/>
            <a:ext cx="1219200" cy="1219200"/>
          </a:xfrm>
          <a:prstGeom prst="su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381000" y="5638800"/>
            <a:ext cx="1219200" cy="1219200"/>
          </a:xfrm>
          <a:prstGeom prst="su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4038600" y="5638800"/>
            <a:ext cx="1219200" cy="1219200"/>
          </a:xfrm>
          <a:prstGeom prst="su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5257800" y="5638800"/>
            <a:ext cx="1219200" cy="1219200"/>
          </a:xfrm>
          <a:prstGeom prst="su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6477000" y="5638800"/>
            <a:ext cx="1219200" cy="1219200"/>
          </a:xfrm>
          <a:prstGeom prst="su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7696200" y="5638800"/>
            <a:ext cx="1219200" cy="1219200"/>
          </a:xfrm>
          <a:prstGeom prst="sun">
            <a:avLst/>
          </a:prstGeom>
          <a:gradFill>
            <a:gsLst>
              <a:gs pos="16000">
                <a:schemeClr val="tx1">
                  <a:lumMod val="75000"/>
                  <a:lumOff val="25000"/>
                  <a:alpha val="58000"/>
                </a:schemeClr>
              </a:gs>
              <a:gs pos="11000">
                <a:schemeClr val="tx1"/>
              </a:gs>
              <a:gs pos="83000">
                <a:srgbClr val="2015F3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262626"/>
      </a:accent2>
      <a:accent3>
        <a:srgbClr val="595959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Custom 5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</TotalTime>
  <Words>23</Words>
  <Application>Microsoft Office PowerPoint</Application>
  <PresentationFormat>On-screen Show (4:3)</PresentationFormat>
  <Paragraphs>16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Flow</vt:lpstr>
      <vt:lpstr>Office Theme</vt:lpstr>
      <vt:lpstr>Apex</vt:lpstr>
      <vt:lpstr>Metro</vt:lpstr>
      <vt:lpstr>1_Office Theme</vt:lpstr>
      <vt:lpstr>Median</vt:lpstr>
      <vt:lpstr>Slide 1</vt:lpstr>
      <vt:lpstr>What is a Portfolio</vt:lpstr>
      <vt:lpstr>Slide 3</vt:lpstr>
      <vt:lpstr>Silhouette Photography </vt:lpstr>
      <vt:lpstr>Light Graffiti</vt:lpstr>
      <vt:lpstr>Texture</vt:lpstr>
      <vt:lpstr>Slide 7</vt:lpstr>
      <vt:lpstr>Group </vt:lpstr>
      <vt:lpstr>panoramic</vt:lpstr>
      <vt:lpstr>Personal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Brandon Bulger</dc:title>
  <dc:creator>373000299</dc:creator>
  <cp:lastModifiedBy>373000299</cp:lastModifiedBy>
  <cp:revision>61</cp:revision>
  <dcterms:created xsi:type="dcterms:W3CDTF">2013-05-17T19:11:38Z</dcterms:created>
  <dcterms:modified xsi:type="dcterms:W3CDTF">2013-06-03T19:45:47Z</dcterms:modified>
</cp:coreProperties>
</file>